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88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tableStyles" Target="tableStyle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3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4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5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01600"/>
            <a:ext cx="9144000" cy="665479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59366" y="954463"/>
            <a:ext cx="7425267" cy="494907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72067" y="899379"/>
            <a:ext cx="7399866" cy="505924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05933" y="907854"/>
            <a:ext cx="7332133" cy="504229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83167" y="890905"/>
            <a:ext cx="7577666" cy="507618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97466" y="907854"/>
            <a:ext cx="7349067" cy="504229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14400" y="907854"/>
            <a:ext cx="7315200" cy="504229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63600" y="924803"/>
            <a:ext cx="7416800" cy="500839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22866" y="950226"/>
            <a:ext cx="7298267" cy="495754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55133" y="916328"/>
            <a:ext cx="7433733" cy="502534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25500" y="899379"/>
            <a:ext cx="7493000" cy="505924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80633" y="1361237"/>
            <a:ext cx="5782733" cy="413552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84767" y="975649"/>
            <a:ext cx="7374466" cy="490670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89000" y="895142"/>
            <a:ext cx="7366000" cy="506771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01700" y="933277"/>
            <a:ext cx="7340600" cy="499144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63600" y="937515"/>
            <a:ext cx="7416800" cy="498297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55133" y="916328"/>
            <a:ext cx="7433733" cy="502534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84767" y="962938"/>
            <a:ext cx="7374466" cy="493212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12800" y="869719"/>
            <a:ext cx="7518400" cy="511856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10166" y="950226"/>
            <a:ext cx="7323667" cy="495754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46667" y="950226"/>
            <a:ext cx="7450666" cy="495754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48267" y="895142"/>
            <a:ext cx="7247466" cy="506771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21267" y="873956"/>
            <a:ext cx="7501466" cy="511008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46667" y="933277"/>
            <a:ext cx="7450666" cy="499144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05933" y="873956"/>
            <a:ext cx="7332133" cy="511008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72067" y="903617"/>
            <a:ext cx="7399866" cy="505076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25500" y="869719"/>
            <a:ext cx="7493000" cy="511856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12800" y="899379"/>
            <a:ext cx="7518400" cy="505924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00100" y="903617"/>
            <a:ext cx="7543800" cy="5050766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833967" y="988361"/>
            <a:ext cx="7476066" cy="488127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95866" y="933277"/>
            <a:ext cx="7552267" cy="499144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0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Lenovo A7010a48</dc:creator>
  <dcterms:created xsi:type="dcterms:W3CDTF">2015-05-11T11:30:45Z</dcterms:created>
  <dcterms:modified xsi:type="dcterms:W3CDTF">2023-01-21T03:50:21Z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2657947ab38a4436a83bab37896bda17</vt:lpwstr>
  </property>
</Properties>
</file>